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90" autoAdjust="0"/>
  </p:normalViewPr>
  <p:slideViewPr>
    <p:cSldViewPr snapToGrid="0">
      <p:cViewPr>
        <p:scale>
          <a:sx n="151" d="100"/>
          <a:sy n="151" d="100"/>
        </p:scale>
        <p:origin x="180" y="-53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3B1E-588A-447B-9AC8-5871F15F54E1}" type="datetimeFigureOut">
              <a:rPr lang="LID4096" smtClean="0"/>
              <a:t>06/05/2024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42E-2983-4FE2-BE04-ED85AA7F255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05873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3B1E-588A-447B-9AC8-5871F15F54E1}" type="datetimeFigureOut">
              <a:rPr lang="LID4096" smtClean="0"/>
              <a:t>06/05/2024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42E-2983-4FE2-BE04-ED85AA7F255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22321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3B1E-588A-447B-9AC8-5871F15F54E1}" type="datetimeFigureOut">
              <a:rPr lang="LID4096" smtClean="0"/>
              <a:t>06/05/2024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42E-2983-4FE2-BE04-ED85AA7F255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16553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3B1E-588A-447B-9AC8-5871F15F54E1}" type="datetimeFigureOut">
              <a:rPr lang="LID4096" smtClean="0"/>
              <a:t>06/05/2024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42E-2983-4FE2-BE04-ED85AA7F255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695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3B1E-588A-447B-9AC8-5871F15F54E1}" type="datetimeFigureOut">
              <a:rPr lang="LID4096" smtClean="0"/>
              <a:t>06/05/2024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42E-2983-4FE2-BE04-ED85AA7F255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69409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3B1E-588A-447B-9AC8-5871F15F54E1}" type="datetimeFigureOut">
              <a:rPr lang="LID4096" smtClean="0"/>
              <a:t>06/05/2024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42E-2983-4FE2-BE04-ED85AA7F255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0917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3B1E-588A-447B-9AC8-5871F15F54E1}" type="datetimeFigureOut">
              <a:rPr lang="LID4096" smtClean="0"/>
              <a:t>06/05/2024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42E-2983-4FE2-BE04-ED85AA7F255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2944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3B1E-588A-447B-9AC8-5871F15F54E1}" type="datetimeFigureOut">
              <a:rPr lang="LID4096" smtClean="0"/>
              <a:t>06/05/2024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42E-2983-4FE2-BE04-ED85AA7F255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1552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3B1E-588A-447B-9AC8-5871F15F54E1}" type="datetimeFigureOut">
              <a:rPr lang="LID4096" smtClean="0"/>
              <a:t>06/05/2024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42E-2983-4FE2-BE04-ED85AA7F255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0866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3B1E-588A-447B-9AC8-5871F15F54E1}" type="datetimeFigureOut">
              <a:rPr lang="LID4096" smtClean="0"/>
              <a:t>06/05/2024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42E-2983-4FE2-BE04-ED85AA7F255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5502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13B1E-588A-447B-9AC8-5871F15F54E1}" type="datetimeFigureOut">
              <a:rPr lang="LID4096" smtClean="0"/>
              <a:t>06/05/2024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42E-2983-4FE2-BE04-ED85AA7F255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18829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13B1E-588A-447B-9AC8-5871F15F54E1}" type="datetimeFigureOut">
              <a:rPr lang="LID4096" smtClean="0"/>
              <a:t>06/05/2024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B842E-2983-4FE2-BE04-ED85AA7F2553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0611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E719BA84-492A-1A8B-52E9-64D3956072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006" y="445712"/>
            <a:ext cx="888365" cy="12255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3E4D5303-736E-A894-8C37-BE5F4CC6C1D5}"/>
              </a:ext>
            </a:extLst>
          </p:cNvPr>
          <p:cNvSpPr txBox="1"/>
          <p:nvPr/>
        </p:nvSpPr>
        <p:spPr>
          <a:xfrm>
            <a:off x="640629" y="303952"/>
            <a:ext cx="4546513" cy="937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INTECKNINGAR I VANDRINGSPRIS FÅGELVIKS SPORTFISKEKLUBB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Vinnare i fisketävlingen får en inteckning i priset. Den som uppnår 3 inteckningar erhåller vandringspriset. En förutsättning är att Du är medlem. Fiskekortet kostar (100 kr).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	        Namn	           	                         Vikt/gr</a:t>
            </a:r>
            <a:endParaRPr lang="sv-SE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2000	Jenny Westman		1900                                    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2001	Alexander </a:t>
            </a:r>
            <a:r>
              <a:rPr lang="sv-SE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Gylder</a:t>
            </a: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1330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2002	</a:t>
            </a:r>
            <a:r>
              <a:rPr lang="sv-SE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Ejnar</a:t>
            </a: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Lindstrand		1460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2003	Rolf </a:t>
            </a:r>
            <a:r>
              <a:rPr lang="sv-SE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Hestner</a:t>
            </a: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1950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2004	Sandra Nylin			   932	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2005	Kurt Strömbäck		 1027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2006	Gustav </a:t>
            </a:r>
            <a:r>
              <a:rPr lang="sv-SE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Hestner</a:t>
            </a: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1510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2007	Alice </a:t>
            </a:r>
            <a:r>
              <a:rPr lang="sv-SE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Hestner</a:t>
            </a: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         1160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2008	Stefan </a:t>
            </a:r>
            <a:r>
              <a:rPr lang="sv-SE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Hestner</a:t>
            </a: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2009	Rolf </a:t>
            </a:r>
            <a:r>
              <a:rPr lang="sv-SE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Hestner</a:t>
            </a: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                                                         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2010	Karl Eriksson     		   648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2011	Viktor Sundling		 1085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2012	Börje Nylin		                580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2013	Alina Westman		 1691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2014	Terese Nylin		                999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2015	Arne </a:t>
            </a:r>
            <a:r>
              <a:rPr lang="sv-SE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Hestner</a:t>
            </a: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         1738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2016	Beata Sundling		   900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2017	Inställt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2018	Märta Sundling			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2019	Julius </a:t>
            </a:r>
            <a:r>
              <a:rPr lang="sv-SE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Kinck</a:t>
            </a: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             910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2020	Inställt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2021	Inställt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2022	(Rolf </a:t>
            </a:r>
            <a:r>
              <a:rPr lang="sv-SE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Hestner</a:t>
            </a: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		                 805        Ej medlem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2023	Max Langeborg		  1350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År 2024	</a:t>
            </a:r>
            <a:r>
              <a:rPr lang="sv-SE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August Pantzar		  1000	</a:t>
            </a:r>
            <a:r>
              <a:rPr lang="sv-SE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16937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</TotalTime>
  <Words>259</Words>
  <Application>Microsoft Office PowerPoint</Application>
  <PresentationFormat>Bredbild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Jan Eriksson</dc:creator>
  <cp:lastModifiedBy>Mona Wikström</cp:lastModifiedBy>
  <cp:revision>2</cp:revision>
  <dcterms:created xsi:type="dcterms:W3CDTF">2024-05-20T08:16:28Z</dcterms:created>
  <dcterms:modified xsi:type="dcterms:W3CDTF">2024-06-05T05:59:13Z</dcterms:modified>
</cp:coreProperties>
</file>